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30275213" cy="42803763"/>
  <p:notesSz cx="6805613" cy="9944100"/>
  <p:defaultTextStyle>
    <a:defPPr>
      <a:defRPr lang="sl-SI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968"/>
    <a:srgbClr val="D5E5B1"/>
    <a:srgbClr val="D2E3AB"/>
    <a:srgbClr val="CBE5A9"/>
    <a:srgbClr val="BEE5A9"/>
    <a:srgbClr val="C0E8B6"/>
    <a:srgbClr val="83BB83"/>
    <a:srgbClr val="3EFB11"/>
    <a:srgbClr val="C3D69B"/>
    <a:srgbClr val="C0F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83" autoAdjust="0"/>
  </p:normalViewPr>
  <p:slideViewPr>
    <p:cSldViewPr>
      <p:cViewPr varScale="1">
        <p:scale>
          <a:sx n="18" d="100"/>
          <a:sy n="18" d="100"/>
        </p:scale>
        <p:origin x="2220" y="180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70641" y="13296918"/>
            <a:ext cx="25733931" cy="9175064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4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53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91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2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6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06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39A9-97E4-4D1E-A380-C5002FFEE366}" type="datetimeFigureOut">
              <a:rPr lang="sl-SI" smtClean="0"/>
              <a:t>14. 04. 2022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F4F1-C4D6-47B7-94CC-7A65140062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714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39A9-97E4-4D1E-A380-C5002FFEE366}" type="datetimeFigureOut">
              <a:rPr lang="sl-SI" smtClean="0"/>
              <a:t>14. 04. 2022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F4F1-C4D6-47B7-94CC-7A65140062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383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21949529" y="1714142"/>
            <a:ext cx="6811923" cy="36521913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513761" y="1714142"/>
            <a:ext cx="19931182" cy="3652191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39A9-97E4-4D1E-A380-C5002FFEE366}" type="datetimeFigureOut">
              <a:rPr lang="sl-SI" smtClean="0"/>
              <a:t>14. 04. 2022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F4F1-C4D6-47B7-94CC-7A65140062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217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39A9-97E4-4D1E-A380-C5002FFEE366}" type="datetimeFigureOut">
              <a:rPr lang="sl-SI" smtClean="0"/>
              <a:t>14. 04. 2022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F4F1-C4D6-47B7-94CC-7A65140062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403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91534" y="27505383"/>
            <a:ext cx="25733931" cy="8501303"/>
          </a:xfrm>
        </p:spPr>
        <p:txBody>
          <a:bodyPr anchor="t"/>
          <a:lstStyle>
            <a:lvl1pPr algn="l">
              <a:defRPr sz="17833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391534" y="18142067"/>
            <a:ext cx="25733931" cy="9363319"/>
          </a:xfrm>
        </p:spPr>
        <p:txBody>
          <a:bodyPr anchor="b"/>
          <a:lstStyle>
            <a:lvl1pPr marL="0" indent="0">
              <a:buNone/>
              <a:defRPr sz="8916">
                <a:solidFill>
                  <a:schemeClr val="tx1">
                    <a:tint val="75000"/>
                  </a:schemeClr>
                </a:solidFill>
              </a:defRPr>
            </a:lvl1pPr>
            <a:lvl2pPr marL="2038266" indent="0">
              <a:buNone/>
              <a:defRPr sz="8025">
                <a:solidFill>
                  <a:schemeClr val="tx1">
                    <a:tint val="75000"/>
                  </a:schemeClr>
                </a:solidFill>
              </a:defRPr>
            </a:lvl2pPr>
            <a:lvl3pPr marL="4076532" indent="0">
              <a:buNone/>
              <a:defRPr sz="7133">
                <a:solidFill>
                  <a:schemeClr val="tx1">
                    <a:tint val="75000"/>
                  </a:schemeClr>
                </a:solidFill>
              </a:defRPr>
            </a:lvl3pPr>
            <a:lvl4pPr marL="6114799" indent="0">
              <a:buNone/>
              <a:defRPr sz="6241">
                <a:solidFill>
                  <a:schemeClr val="tx1">
                    <a:tint val="75000"/>
                  </a:schemeClr>
                </a:solidFill>
              </a:defRPr>
            </a:lvl4pPr>
            <a:lvl5pPr marL="8153065" indent="0">
              <a:buNone/>
              <a:defRPr sz="6241">
                <a:solidFill>
                  <a:schemeClr val="tx1">
                    <a:tint val="75000"/>
                  </a:schemeClr>
                </a:solidFill>
              </a:defRPr>
            </a:lvl5pPr>
            <a:lvl6pPr marL="10191331" indent="0">
              <a:buNone/>
              <a:defRPr sz="6241">
                <a:solidFill>
                  <a:schemeClr val="tx1">
                    <a:tint val="75000"/>
                  </a:schemeClr>
                </a:solidFill>
              </a:defRPr>
            </a:lvl6pPr>
            <a:lvl7pPr marL="12229597" indent="0">
              <a:buNone/>
              <a:defRPr sz="6241">
                <a:solidFill>
                  <a:schemeClr val="tx1">
                    <a:tint val="75000"/>
                  </a:schemeClr>
                </a:solidFill>
              </a:defRPr>
            </a:lvl7pPr>
            <a:lvl8pPr marL="14267863" indent="0">
              <a:buNone/>
              <a:defRPr sz="6241">
                <a:solidFill>
                  <a:schemeClr val="tx1">
                    <a:tint val="75000"/>
                  </a:schemeClr>
                </a:solidFill>
              </a:defRPr>
            </a:lvl8pPr>
            <a:lvl9pPr marL="16306129" indent="0">
              <a:buNone/>
              <a:defRPr sz="62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39A9-97E4-4D1E-A380-C5002FFEE366}" type="datetimeFigureOut">
              <a:rPr lang="sl-SI" smtClean="0"/>
              <a:t>14. 04. 2022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F4F1-C4D6-47B7-94CC-7A65140062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986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513761" y="9987552"/>
            <a:ext cx="13371552" cy="28248503"/>
          </a:xfrm>
        </p:spPr>
        <p:txBody>
          <a:bodyPr/>
          <a:lstStyle>
            <a:lvl1pPr>
              <a:defRPr sz="12483"/>
            </a:lvl1pPr>
            <a:lvl2pPr>
              <a:defRPr sz="10700"/>
            </a:lvl2pPr>
            <a:lvl3pPr>
              <a:defRPr sz="8916"/>
            </a:lvl3pPr>
            <a:lvl4pPr>
              <a:defRPr sz="8025"/>
            </a:lvl4pPr>
            <a:lvl5pPr>
              <a:defRPr sz="8025"/>
            </a:lvl5pPr>
            <a:lvl6pPr>
              <a:defRPr sz="8025"/>
            </a:lvl6pPr>
            <a:lvl7pPr>
              <a:defRPr sz="8025"/>
            </a:lvl7pPr>
            <a:lvl8pPr>
              <a:defRPr sz="8025"/>
            </a:lvl8pPr>
            <a:lvl9pPr>
              <a:defRPr sz="8025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5389900" y="9987552"/>
            <a:ext cx="13371552" cy="28248503"/>
          </a:xfrm>
        </p:spPr>
        <p:txBody>
          <a:bodyPr/>
          <a:lstStyle>
            <a:lvl1pPr>
              <a:defRPr sz="12483"/>
            </a:lvl1pPr>
            <a:lvl2pPr>
              <a:defRPr sz="10700"/>
            </a:lvl2pPr>
            <a:lvl3pPr>
              <a:defRPr sz="8916"/>
            </a:lvl3pPr>
            <a:lvl4pPr>
              <a:defRPr sz="8025"/>
            </a:lvl4pPr>
            <a:lvl5pPr>
              <a:defRPr sz="8025"/>
            </a:lvl5pPr>
            <a:lvl6pPr>
              <a:defRPr sz="8025"/>
            </a:lvl6pPr>
            <a:lvl7pPr>
              <a:defRPr sz="8025"/>
            </a:lvl7pPr>
            <a:lvl8pPr>
              <a:defRPr sz="8025"/>
            </a:lvl8pPr>
            <a:lvl9pPr>
              <a:defRPr sz="8025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39A9-97E4-4D1E-A380-C5002FFEE366}" type="datetimeFigureOut">
              <a:rPr lang="sl-SI" smtClean="0"/>
              <a:t>14. 04. 2022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F4F1-C4D6-47B7-94CC-7A65140062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886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13763" y="9581307"/>
            <a:ext cx="13376810" cy="3993033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8266" indent="0">
              <a:buNone/>
              <a:defRPr sz="8916" b="1"/>
            </a:lvl2pPr>
            <a:lvl3pPr marL="4076532" indent="0">
              <a:buNone/>
              <a:defRPr sz="8025" b="1"/>
            </a:lvl3pPr>
            <a:lvl4pPr marL="6114799" indent="0">
              <a:buNone/>
              <a:defRPr sz="7133" b="1"/>
            </a:lvl4pPr>
            <a:lvl5pPr marL="8153065" indent="0">
              <a:buNone/>
              <a:defRPr sz="7133" b="1"/>
            </a:lvl5pPr>
            <a:lvl6pPr marL="10191331" indent="0">
              <a:buNone/>
              <a:defRPr sz="7133" b="1"/>
            </a:lvl6pPr>
            <a:lvl7pPr marL="12229597" indent="0">
              <a:buNone/>
              <a:defRPr sz="7133" b="1"/>
            </a:lvl7pPr>
            <a:lvl8pPr marL="14267863" indent="0">
              <a:buNone/>
              <a:defRPr sz="7133" b="1"/>
            </a:lvl8pPr>
            <a:lvl9pPr marL="16306129" indent="0">
              <a:buNone/>
              <a:defRPr sz="7133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513763" y="13574340"/>
            <a:ext cx="13376810" cy="24661708"/>
          </a:xfrm>
        </p:spPr>
        <p:txBody>
          <a:bodyPr/>
          <a:lstStyle>
            <a:lvl1pPr>
              <a:defRPr sz="10700"/>
            </a:lvl1pPr>
            <a:lvl2pPr>
              <a:defRPr sz="8916"/>
            </a:lvl2pPr>
            <a:lvl3pPr>
              <a:defRPr sz="8025"/>
            </a:lvl3pPr>
            <a:lvl4pPr>
              <a:defRPr sz="7133"/>
            </a:lvl4pPr>
            <a:lvl5pPr>
              <a:defRPr sz="7133"/>
            </a:lvl5pPr>
            <a:lvl6pPr>
              <a:defRPr sz="7133"/>
            </a:lvl6pPr>
            <a:lvl7pPr>
              <a:defRPr sz="7133"/>
            </a:lvl7pPr>
            <a:lvl8pPr>
              <a:defRPr sz="7133"/>
            </a:lvl8pPr>
            <a:lvl9pPr>
              <a:defRPr sz="7133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5379391" y="9581307"/>
            <a:ext cx="13382063" cy="3993033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8266" indent="0">
              <a:buNone/>
              <a:defRPr sz="8916" b="1"/>
            </a:lvl2pPr>
            <a:lvl3pPr marL="4076532" indent="0">
              <a:buNone/>
              <a:defRPr sz="8025" b="1"/>
            </a:lvl3pPr>
            <a:lvl4pPr marL="6114799" indent="0">
              <a:buNone/>
              <a:defRPr sz="7133" b="1"/>
            </a:lvl4pPr>
            <a:lvl5pPr marL="8153065" indent="0">
              <a:buNone/>
              <a:defRPr sz="7133" b="1"/>
            </a:lvl5pPr>
            <a:lvl6pPr marL="10191331" indent="0">
              <a:buNone/>
              <a:defRPr sz="7133" b="1"/>
            </a:lvl6pPr>
            <a:lvl7pPr marL="12229597" indent="0">
              <a:buNone/>
              <a:defRPr sz="7133" b="1"/>
            </a:lvl7pPr>
            <a:lvl8pPr marL="14267863" indent="0">
              <a:buNone/>
              <a:defRPr sz="7133" b="1"/>
            </a:lvl8pPr>
            <a:lvl9pPr marL="16306129" indent="0">
              <a:buNone/>
              <a:defRPr sz="7133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5379391" y="13574340"/>
            <a:ext cx="13382063" cy="24661708"/>
          </a:xfrm>
        </p:spPr>
        <p:txBody>
          <a:bodyPr/>
          <a:lstStyle>
            <a:lvl1pPr>
              <a:defRPr sz="10700"/>
            </a:lvl1pPr>
            <a:lvl2pPr>
              <a:defRPr sz="8916"/>
            </a:lvl2pPr>
            <a:lvl3pPr>
              <a:defRPr sz="8025"/>
            </a:lvl3pPr>
            <a:lvl4pPr>
              <a:defRPr sz="7133"/>
            </a:lvl4pPr>
            <a:lvl5pPr>
              <a:defRPr sz="7133"/>
            </a:lvl5pPr>
            <a:lvl6pPr>
              <a:defRPr sz="7133"/>
            </a:lvl6pPr>
            <a:lvl7pPr>
              <a:defRPr sz="7133"/>
            </a:lvl7pPr>
            <a:lvl8pPr>
              <a:defRPr sz="7133"/>
            </a:lvl8pPr>
            <a:lvl9pPr>
              <a:defRPr sz="7133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39A9-97E4-4D1E-A380-C5002FFEE366}" type="datetimeFigureOut">
              <a:rPr lang="sl-SI" smtClean="0"/>
              <a:t>14. 04. 2022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F4F1-C4D6-47B7-94CC-7A65140062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813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39A9-97E4-4D1E-A380-C5002FFEE366}" type="datetimeFigureOut">
              <a:rPr lang="sl-SI" smtClean="0"/>
              <a:t>14. 04. 2022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F4F1-C4D6-47B7-94CC-7A65140062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013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39A9-97E4-4D1E-A380-C5002FFEE366}" type="datetimeFigureOut">
              <a:rPr lang="sl-SI" smtClean="0"/>
              <a:t>14. 04. 2022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F4F1-C4D6-47B7-94CC-7A65140062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086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13763" y="1704226"/>
            <a:ext cx="9960338" cy="7252860"/>
          </a:xfrm>
        </p:spPr>
        <p:txBody>
          <a:bodyPr anchor="b"/>
          <a:lstStyle>
            <a:lvl1pPr algn="l">
              <a:defRPr sz="8916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836767" y="1704228"/>
            <a:ext cx="16924688" cy="36531827"/>
          </a:xfrm>
        </p:spPr>
        <p:txBody>
          <a:bodyPr/>
          <a:lstStyle>
            <a:lvl1pPr>
              <a:defRPr sz="14266"/>
            </a:lvl1pPr>
            <a:lvl2pPr>
              <a:defRPr sz="12483"/>
            </a:lvl2pPr>
            <a:lvl3pPr>
              <a:defRPr sz="10700"/>
            </a:lvl3pPr>
            <a:lvl4pPr>
              <a:defRPr sz="8916"/>
            </a:lvl4pPr>
            <a:lvl5pPr>
              <a:defRPr sz="8916"/>
            </a:lvl5pPr>
            <a:lvl6pPr>
              <a:defRPr sz="8916"/>
            </a:lvl6pPr>
            <a:lvl7pPr>
              <a:defRPr sz="8916"/>
            </a:lvl7pPr>
            <a:lvl8pPr>
              <a:defRPr sz="8916"/>
            </a:lvl8pPr>
            <a:lvl9pPr>
              <a:defRPr sz="8916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513763" y="8957088"/>
            <a:ext cx="9960338" cy="29278967"/>
          </a:xfrm>
        </p:spPr>
        <p:txBody>
          <a:bodyPr/>
          <a:lstStyle>
            <a:lvl1pPr marL="0" indent="0">
              <a:buNone/>
              <a:defRPr sz="6241"/>
            </a:lvl1pPr>
            <a:lvl2pPr marL="2038266" indent="0">
              <a:buNone/>
              <a:defRPr sz="5350"/>
            </a:lvl2pPr>
            <a:lvl3pPr marL="4076532" indent="0">
              <a:buNone/>
              <a:defRPr sz="4458"/>
            </a:lvl3pPr>
            <a:lvl4pPr marL="6114799" indent="0">
              <a:buNone/>
              <a:defRPr sz="4062"/>
            </a:lvl4pPr>
            <a:lvl5pPr marL="8153065" indent="0">
              <a:buNone/>
              <a:defRPr sz="4062"/>
            </a:lvl5pPr>
            <a:lvl6pPr marL="10191331" indent="0">
              <a:buNone/>
              <a:defRPr sz="4062"/>
            </a:lvl6pPr>
            <a:lvl7pPr marL="12229597" indent="0">
              <a:buNone/>
              <a:defRPr sz="4062"/>
            </a:lvl7pPr>
            <a:lvl8pPr marL="14267863" indent="0">
              <a:buNone/>
              <a:defRPr sz="4062"/>
            </a:lvl8pPr>
            <a:lvl9pPr marL="16306129" indent="0">
              <a:buNone/>
              <a:defRPr sz="4062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39A9-97E4-4D1E-A380-C5002FFEE366}" type="datetimeFigureOut">
              <a:rPr lang="sl-SI" smtClean="0"/>
              <a:t>14. 04. 2022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F4F1-C4D6-47B7-94CC-7A65140062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003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34153" y="29962637"/>
            <a:ext cx="18165128" cy="3537260"/>
          </a:xfrm>
        </p:spPr>
        <p:txBody>
          <a:bodyPr anchor="b"/>
          <a:lstStyle>
            <a:lvl1pPr algn="l">
              <a:defRPr sz="8916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5934153" y="3824594"/>
            <a:ext cx="18165128" cy="25682258"/>
          </a:xfrm>
        </p:spPr>
        <p:txBody>
          <a:bodyPr/>
          <a:lstStyle>
            <a:lvl1pPr marL="0" indent="0">
              <a:buNone/>
              <a:defRPr sz="14266"/>
            </a:lvl1pPr>
            <a:lvl2pPr marL="2038266" indent="0">
              <a:buNone/>
              <a:defRPr sz="12483"/>
            </a:lvl2pPr>
            <a:lvl3pPr marL="4076532" indent="0">
              <a:buNone/>
              <a:defRPr sz="10700"/>
            </a:lvl3pPr>
            <a:lvl4pPr marL="6114799" indent="0">
              <a:buNone/>
              <a:defRPr sz="8916"/>
            </a:lvl4pPr>
            <a:lvl5pPr marL="8153065" indent="0">
              <a:buNone/>
              <a:defRPr sz="8916"/>
            </a:lvl5pPr>
            <a:lvl6pPr marL="10191331" indent="0">
              <a:buNone/>
              <a:defRPr sz="8916"/>
            </a:lvl6pPr>
            <a:lvl7pPr marL="12229597" indent="0">
              <a:buNone/>
              <a:defRPr sz="8916"/>
            </a:lvl7pPr>
            <a:lvl8pPr marL="14267863" indent="0">
              <a:buNone/>
              <a:defRPr sz="8916"/>
            </a:lvl8pPr>
            <a:lvl9pPr marL="16306129" indent="0">
              <a:buNone/>
              <a:defRPr sz="8916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934153" y="33499897"/>
            <a:ext cx="18165128" cy="5023492"/>
          </a:xfrm>
        </p:spPr>
        <p:txBody>
          <a:bodyPr/>
          <a:lstStyle>
            <a:lvl1pPr marL="0" indent="0">
              <a:buNone/>
              <a:defRPr sz="6241"/>
            </a:lvl1pPr>
            <a:lvl2pPr marL="2038266" indent="0">
              <a:buNone/>
              <a:defRPr sz="5350"/>
            </a:lvl2pPr>
            <a:lvl3pPr marL="4076532" indent="0">
              <a:buNone/>
              <a:defRPr sz="4458"/>
            </a:lvl3pPr>
            <a:lvl4pPr marL="6114799" indent="0">
              <a:buNone/>
              <a:defRPr sz="4062"/>
            </a:lvl4pPr>
            <a:lvl5pPr marL="8153065" indent="0">
              <a:buNone/>
              <a:defRPr sz="4062"/>
            </a:lvl5pPr>
            <a:lvl6pPr marL="10191331" indent="0">
              <a:buNone/>
              <a:defRPr sz="4062"/>
            </a:lvl6pPr>
            <a:lvl7pPr marL="12229597" indent="0">
              <a:buNone/>
              <a:defRPr sz="4062"/>
            </a:lvl7pPr>
            <a:lvl8pPr marL="14267863" indent="0">
              <a:buNone/>
              <a:defRPr sz="4062"/>
            </a:lvl8pPr>
            <a:lvl9pPr marL="16306129" indent="0">
              <a:buNone/>
              <a:defRPr sz="4062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39A9-97E4-4D1E-A380-C5002FFEE366}" type="datetimeFigureOut">
              <a:rPr lang="sl-SI" smtClean="0"/>
              <a:t>14. 04. 2022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F4F1-C4D6-47B7-94CC-7A65140062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543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13761" y="9987552"/>
            <a:ext cx="27247692" cy="28248503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513761" y="39672752"/>
            <a:ext cx="7064216" cy="2278903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39A9-97E4-4D1E-A380-C5002FFEE366}" type="datetimeFigureOut">
              <a:rPr lang="sl-SI" smtClean="0"/>
              <a:t>14. 04. 2022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10344031" y="39672752"/>
            <a:ext cx="9587151" cy="2278903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21697236" y="39672752"/>
            <a:ext cx="7064216" cy="2278903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F4F1-C4D6-47B7-94CC-7A65140062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462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76532" rtl="0" eaLnBrk="1" latinLnBrk="0" hangingPunct="1">
        <a:spcBef>
          <a:spcPct val="0"/>
        </a:spcBef>
        <a:buNone/>
        <a:defRPr sz="196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8700" indent="-1528700" algn="l" defTabSz="4076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66" kern="1200">
          <a:solidFill>
            <a:schemeClr val="tx1"/>
          </a:solidFill>
          <a:latin typeface="+mn-lt"/>
          <a:ea typeface="+mn-ea"/>
          <a:cs typeface="+mn-cs"/>
        </a:defRPr>
      </a:lvl1pPr>
      <a:lvl2pPr marL="3312183" indent="-1273916" algn="l" defTabSz="4076532" rtl="0" eaLnBrk="1" latinLnBrk="0" hangingPunct="1">
        <a:spcBef>
          <a:spcPct val="20000"/>
        </a:spcBef>
        <a:buFont typeface="Arial" panose="020B0604020202020204" pitchFamily="34" charset="0"/>
        <a:buChar char="–"/>
        <a:defRPr sz="12483" kern="1200">
          <a:solidFill>
            <a:schemeClr val="tx1"/>
          </a:solidFill>
          <a:latin typeface="+mn-lt"/>
          <a:ea typeface="+mn-ea"/>
          <a:cs typeface="+mn-cs"/>
        </a:defRPr>
      </a:lvl2pPr>
      <a:lvl3pPr marL="5095665" indent="-1019133" algn="l" defTabSz="4076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33932" indent="-1019133" algn="l" defTabSz="4076532" rtl="0" eaLnBrk="1" latinLnBrk="0" hangingPunct="1">
        <a:spcBef>
          <a:spcPct val="20000"/>
        </a:spcBef>
        <a:buFont typeface="Arial" panose="020B0604020202020204" pitchFamily="34" charset="0"/>
        <a:buChar char="–"/>
        <a:defRPr sz="8916" kern="1200">
          <a:solidFill>
            <a:schemeClr val="tx1"/>
          </a:solidFill>
          <a:latin typeface="+mn-lt"/>
          <a:ea typeface="+mn-ea"/>
          <a:cs typeface="+mn-cs"/>
        </a:defRPr>
      </a:lvl4pPr>
      <a:lvl5pPr marL="9172198" indent="-1019133" algn="l" defTabSz="4076532" rtl="0" eaLnBrk="1" latinLnBrk="0" hangingPunct="1">
        <a:spcBef>
          <a:spcPct val="20000"/>
        </a:spcBef>
        <a:buFont typeface="Arial" panose="020B0604020202020204" pitchFamily="34" charset="0"/>
        <a:buChar char="»"/>
        <a:defRPr sz="8916" kern="1200">
          <a:solidFill>
            <a:schemeClr val="tx1"/>
          </a:solidFill>
          <a:latin typeface="+mn-lt"/>
          <a:ea typeface="+mn-ea"/>
          <a:cs typeface="+mn-cs"/>
        </a:defRPr>
      </a:lvl5pPr>
      <a:lvl6pPr marL="11210464" indent="-1019133" algn="l" defTabSz="4076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8916" kern="1200">
          <a:solidFill>
            <a:schemeClr val="tx1"/>
          </a:solidFill>
          <a:latin typeface="+mn-lt"/>
          <a:ea typeface="+mn-ea"/>
          <a:cs typeface="+mn-cs"/>
        </a:defRPr>
      </a:lvl6pPr>
      <a:lvl7pPr marL="13248730" indent="-1019133" algn="l" defTabSz="4076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8916" kern="1200">
          <a:solidFill>
            <a:schemeClr val="tx1"/>
          </a:solidFill>
          <a:latin typeface="+mn-lt"/>
          <a:ea typeface="+mn-ea"/>
          <a:cs typeface="+mn-cs"/>
        </a:defRPr>
      </a:lvl7pPr>
      <a:lvl8pPr marL="15286996" indent="-1019133" algn="l" defTabSz="4076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8916" kern="1200">
          <a:solidFill>
            <a:schemeClr val="tx1"/>
          </a:solidFill>
          <a:latin typeface="+mn-lt"/>
          <a:ea typeface="+mn-ea"/>
          <a:cs typeface="+mn-cs"/>
        </a:defRPr>
      </a:lvl8pPr>
      <a:lvl9pPr marL="17325263" indent="-1019133" algn="l" defTabSz="4076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89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4076532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1pPr>
      <a:lvl2pPr marL="2038266" algn="l" defTabSz="4076532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2pPr>
      <a:lvl3pPr marL="4076532" algn="l" defTabSz="4076532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3pPr>
      <a:lvl4pPr marL="6114799" algn="l" defTabSz="4076532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4pPr>
      <a:lvl5pPr marL="8153065" algn="l" defTabSz="4076532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5pPr>
      <a:lvl6pPr marL="10191331" algn="l" defTabSz="4076532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6pPr>
      <a:lvl7pPr marL="12229597" algn="l" defTabSz="4076532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7pPr>
      <a:lvl8pPr marL="14267863" algn="l" defTabSz="4076532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8pPr>
      <a:lvl9pPr marL="16306129" algn="l" defTabSz="4076532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1010197" y="1110666"/>
            <a:ext cx="2821983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l-SI" sz="100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JAGNJETINA</a:t>
            </a:r>
          </a:p>
          <a:p>
            <a:pPr algn="ctr"/>
            <a:r>
              <a:rPr lang="sl-SI" sz="100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Osnovni kosi </a:t>
            </a:r>
            <a:endParaRPr lang="en-AU" sz="10000" b="1" cap="none" spc="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3E9F2EEE-B3EF-4448-9CF7-2F0738C12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5" y="13434806"/>
            <a:ext cx="12801600" cy="8534400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66243352-EE8F-4AA6-91B2-BE7AD3B26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28" y="31987057"/>
            <a:ext cx="12801600" cy="8534400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0C40BC06-38E2-497A-AF6A-7D902FB0E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798" y="31410993"/>
            <a:ext cx="12801600" cy="8534400"/>
          </a:xfrm>
          <a:prstGeom prst="rect">
            <a:avLst/>
          </a:prstGeom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3F2EE214-CB12-4F05-A0E3-285CA83F4E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427" y="22691450"/>
            <a:ext cx="12801600" cy="8534400"/>
          </a:xfrm>
          <a:prstGeom prst="rect">
            <a:avLst/>
          </a:prstGeom>
        </p:spPr>
      </p:pic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F30BB796-80EC-449A-A6D9-7E710CB53FE0}"/>
              </a:ext>
            </a:extLst>
          </p:cNvPr>
          <p:cNvSpPr txBox="1"/>
          <p:nvPr/>
        </p:nvSpPr>
        <p:spPr>
          <a:xfrm>
            <a:off x="4441087" y="20807509"/>
            <a:ext cx="87480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PLEČE S PODLAKTJO </a:t>
            </a:r>
          </a:p>
        </p:txBody>
      </p:sp>
      <p:pic>
        <p:nvPicPr>
          <p:cNvPr id="43" name="Slika 42">
            <a:extLst>
              <a:ext uri="{FF2B5EF4-FFF2-40B4-BE49-F238E27FC236}">
                <a16:creationId xmlns:a16="http://schemas.microsoft.com/office/drawing/2014/main" id="{0DA9CB7E-7014-418A-902A-290D5DBC9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5" y="4607903"/>
            <a:ext cx="12801600" cy="8534400"/>
          </a:xfrm>
          <a:prstGeom prst="rect">
            <a:avLst/>
          </a:prstGeom>
        </p:spPr>
      </p:pic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9D460E95-B266-467E-AD55-3305CC4C7FBC}"/>
              </a:ext>
            </a:extLst>
          </p:cNvPr>
          <p:cNvSpPr txBox="1"/>
          <p:nvPr/>
        </p:nvSpPr>
        <p:spPr>
          <a:xfrm>
            <a:off x="6712670" y="11803475"/>
            <a:ext cx="647647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VRAT S KOSTJO</a:t>
            </a:r>
          </a:p>
        </p:txBody>
      </p:sp>
      <p:pic>
        <p:nvPicPr>
          <p:cNvPr id="46" name="Slika 45">
            <a:extLst>
              <a:ext uri="{FF2B5EF4-FFF2-40B4-BE49-F238E27FC236}">
                <a16:creationId xmlns:a16="http://schemas.microsoft.com/office/drawing/2014/main" id="{7DE3191F-BDD9-4336-8C3E-4B7D4837B6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597" y="13426794"/>
            <a:ext cx="12801600" cy="8534400"/>
          </a:xfrm>
          <a:prstGeom prst="rect">
            <a:avLst/>
          </a:prstGeom>
        </p:spPr>
      </p:pic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9407FCFC-7799-4011-9EEE-07A64DC8CA46}"/>
              </a:ext>
            </a:extLst>
          </p:cNvPr>
          <p:cNvSpPr txBox="1"/>
          <p:nvPr/>
        </p:nvSpPr>
        <p:spPr>
          <a:xfrm>
            <a:off x="16392597" y="19561014"/>
            <a:ext cx="134950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STEGNO S KRIŽNO KOSTJO, REPOM IN GOLENICO</a:t>
            </a:r>
          </a:p>
        </p:txBody>
      </p:sp>
      <p:pic>
        <p:nvPicPr>
          <p:cNvPr id="51" name="Slika 50">
            <a:extLst>
              <a:ext uri="{FF2B5EF4-FFF2-40B4-BE49-F238E27FC236}">
                <a16:creationId xmlns:a16="http://schemas.microsoft.com/office/drawing/2014/main" id="{5F56BA0E-9882-4C23-982E-C0D607D0B4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5" y="22373796"/>
            <a:ext cx="12801600" cy="8534400"/>
          </a:xfrm>
          <a:prstGeom prst="rect">
            <a:avLst/>
          </a:prstGeom>
        </p:spPr>
      </p:pic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BA4F7650-3FC5-47EA-82BD-FECF55B7CDE8}"/>
              </a:ext>
            </a:extLst>
          </p:cNvPr>
          <p:cNvSpPr txBox="1"/>
          <p:nvPr/>
        </p:nvSpPr>
        <p:spPr>
          <a:xfrm>
            <a:off x="3713120" y="28322873"/>
            <a:ext cx="102039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HRBET, LEDJA REBRA S POTREBUŠINO IN PRSI</a:t>
            </a:r>
          </a:p>
        </p:txBody>
      </p:sp>
      <p:sp>
        <p:nvSpPr>
          <p:cNvPr id="55" name="PoljeZBesedilom 54">
            <a:extLst>
              <a:ext uri="{FF2B5EF4-FFF2-40B4-BE49-F238E27FC236}">
                <a16:creationId xmlns:a16="http://schemas.microsoft.com/office/drawing/2014/main" id="{A58566CA-668F-4329-B36C-FBCA8F30CDD7}"/>
              </a:ext>
            </a:extLst>
          </p:cNvPr>
          <p:cNvSpPr txBox="1"/>
          <p:nvPr/>
        </p:nvSpPr>
        <p:spPr>
          <a:xfrm>
            <a:off x="18223377" y="29569368"/>
            <a:ext cx="100811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REBRA S POTREBUŠINO</a:t>
            </a:r>
          </a:p>
        </p:txBody>
      </p:sp>
    </p:spTree>
    <p:extLst>
      <p:ext uri="{BB962C8B-B14F-4D97-AF65-F5344CB8AC3E}">
        <p14:creationId xmlns:p14="http://schemas.microsoft.com/office/powerpoint/2010/main" val="1486736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28</Words>
  <Application>Microsoft Office PowerPoint</Application>
  <PresentationFormat>Po meri</PresentationFormat>
  <Paragraphs>7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Officeova tema</vt:lpstr>
      <vt:lpstr>PowerPointova predstavitev</vt:lpstr>
    </vt:vector>
  </TitlesOfParts>
  <Company>Zootehnika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Cividini, Angela</dc:creator>
  <cp:lastModifiedBy>Cividini, Angela</cp:lastModifiedBy>
  <cp:revision>135</cp:revision>
  <cp:lastPrinted>2017-09-14T10:41:39Z</cp:lastPrinted>
  <dcterms:created xsi:type="dcterms:W3CDTF">2013-08-29T11:46:34Z</dcterms:created>
  <dcterms:modified xsi:type="dcterms:W3CDTF">2022-04-14T13:24:03Z</dcterms:modified>
</cp:coreProperties>
</file>